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323" r:id="rId2"/>
    <p:sldId id="293" r:id="rId3"/>
    <p:sldId id="311" r:id="rId4"/>
    <p:sldId id="321" r:id="rId5"/>
    <p:sldId id="307" r:id="rId6"/>
    <p:sldId id="299" r:id="rId7"/>
    <p:sldId id="295" r:id="rId8"/>
    <p:sldId id="318" r:id="rId9"/>
    <p:sldId id="317" r:id="rId10"/>
    <p:sldId id="300" r:id="rId11"/>
    <p:sldId id="301" r:id="rId12"/>
    <p:sldId id="294" r:id="rId13"/>
    <p:sldId id="256" r:id="rId14"/>
    <p:sldId id="257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9" r:id="rId45"/>
    <p:sldId id="290" r:id="rId46"/>
    <p:sldId id="291" r:id="rId47"/>
    <p:sldId id="292" r:id="rId48"/>
    <p:sldId id="309" r:id="rId49"/>
    <p:sldId id="313" r:id="rId50"/>
    <p:sldId id="312" r:id="rId5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DAA7C-49A0-4458-8584-DEADF3616B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B3CA3-BF11-4424-AE23-813768C5F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A12E-6161-430C-8320-B4753B218D5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5E2D9-0ED1-4722-BCDB-76F457A73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32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B36-4145-4541-B755-EF9B182A55D9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1861-B8D3-4BA2-ABAB-80A9DB62416D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9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7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612E-0813-4B50-A4E9-F4C66CC6BE8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7FDC-1929-492F-BAFC-8E183DBF33C4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32" y="434167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D55E-1782-4AFB-8234-DB46D8926D7B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DCA4-5E65-48CA-8B73-2D4C63DCE3A5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38BD-D389-42CE-B25A-28C093101D65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18E5-41C8-4500-A55D-556118A1539B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3E3CE-00AB-4811-A96D-3F29752D1135}" type="datetime1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A53A-C0BA-4755-960E-0ECCE1E4C64C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4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E175-1F05-4BF8-AFF3-8BC381B8724A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32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211891-12B9-47DB-B330-6BC192F7234C}" type="datetime1">
              <a:rPr lang="en-US" smtClean="0"/>
              <a:t>11/14/2018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BA2CD4-A4C5-434F-9760-F6CC8C2A9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907" y="4859571"/>
            <a:ext cx="5655366" cy="454122"/>
          </a:xfrm>
        </p:spPr>
        <p:txBody>
          <a:bodyPr>
            <a:noAutofit/>
          </a:bodyPr>
          <a:lstStyle/>
          <a:p>
            <a:pPr algn="ctr"/>
            <a:r>
              <a:rPr lang="en-US" sz="2492" i="1" dirty="0">
                <a:latin typeface="Brush Script MT" pitchFamily="66" charset="0"/>
              </a:rPr>
              <a:t>Presented </a:t>
            </a:r>
            <a:r>
              <a:rPr lang="en-US" sz="2492" i="1" dirty="0" smtClean="0">
                <a:latin typeface="Brush Script MT" pitchFamily="66" charset="0"/>
              </a:rPr>
              <a:t>B:</a:t>
            </a:r>
            <a:r>
              <a:rPr lang="en-US" sz="2492" i="1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Thaier Abdalsatir </a:t>
            </a:r>
            <a:r>
              <a:rPr lang="en-US" sz="2492" i="1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Al-</a:t>
            </a:r>
            <a:r>
              <a:rPr lang="en-US" sz="2492" i="1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obaidy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97759" y="3281920"/>
            <a:ext cx="8534400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>
                <a:latin typeface="Bodoni MT Black" panose="02070A03080606020203" pitchFamily="18" charset="0"/>
              </a:rPr>
              <a:t>3-Computer formatting and </a:t>
            </a:r>
            <a:r>
              <a:rPr lang="en-US" sz="6200" dirty="0" err="1" smtClean="0">
                <a:latin typeface="Bodoni MT Black" panose="02070A03080606020203" pitchFamily="18" charset="0"/>
              </a:rPr>
              <a:t>os</a:t>
            </a:r>
            <a:r>
              <a:rPr lang="en-US" sz="6200" dirty="0" smtClean="0">
                <a:latin typeface="Bodoni MT Black" panose="02070A03080606020203" pitchFamily="18" charset="0"/>
              </a:rPr>
              <a:t> instillation  </a:t>
            </a:r>
            <a:endParaRPr lang="en-US" sz="2400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3" y="843834"/>
            <a:ext cx="1917165" cy="16546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0" y="554660"/>
            <a:ext cx="1515664" cy="1943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535" y="2118295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8980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  <p:sp>
        <p:nvSpPr>
          <p:cNvPr id="2" name="TextBox 1"/>
          <p:cNvSpPr txBox="1"/>
          <p:nvPr/>
        </p:nvSpPr>
        <p:spPr>
          <a:xfrm rot="19834832">
            <a:off x="771735" y="4280183"/>
            <a:ext cx="225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6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d2.whstatic.com/images/thumb/f/f9/Install-Windows-7-for-Beginners-Step-2.jpg/670px-Install-Windows-7-for-Beginners-Step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10" y="1337906"/>
            <a:ext cx="9620517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0410" y="530485"/>
            <a:ext cx="997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Turn your computer on </a:t>
            </a:r>
            <a:r>
              <a:rPr lang="en-US" dirty="0" smtClean="0"/>
              <a:t>and then </a:t>
            </a:r>
            <a:r>
              <a:rPr lang="en-US" dirty="0"/>
              <a:t>press Del or F2 (depend on your computer’s mainboard) to enter the system BIOS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d1.whstatic.com/images/thumb/f/f0/Crack-Windows-Passwords-With-Ophcrack-and-Rainbow-Tables-Step-5.jpg/670px-Crack-Windows-Passwords-With-Ophcrack-and-Rainbow-Tables-Ste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9" y="1337904"/>
            <a:ext cx="9761159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3337" y="617044"/>
            <a:ext cx="6001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Boot menu and choose Boot From CD/DVD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011" y="1107584"/>
            <a:ext cx="8886423" cy="49326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201" y="505504"/>
            <a:ext cx="8761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Load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your Windows 7 DVD and boot it. It will now load the setup files.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255" y="1380684"/>
            <a:ext cx="8492664" cy="4629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654" y="784773"/>
            <a:ext cx="876192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Loading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645" y="1054870"/>
            <a:ext cx="9314287" cy="51619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26394" y="389864"/>
            <a:ext cx="10515600" cy="561975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Booting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process is in progress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14" y="1014663"/>
            <a:ext cx="7543800" cy="5391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71848" y="568419"/>
            <a:ext cx="10515600" cy="54927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Select your language, time &amp; currency format, keyboard or input method and click 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01" y="1100204"/>
            <a:ext cx="7524751" cy="5353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4124" y="364946"/>
            <a:ext cx="10515600" cy="6270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Click </a:t>
            </a:r>
            <a:r>
              <a:rPr lang="en-US" sz="2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Install now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2" y="940158"/>
            <a:ext cx="9362941" cy="52891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133340"/>
            <a:ext cx="9826581" cy="5275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159" y="622340"/>
            <a:ext cx="99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 </a:t>
            </a:r>
            <a:r>
              <a:rPr lang="en-US" b="1" dirty="0"/>
              <a:t>I accept the license terms</a:t>
            </a:r>
            <a:r>
              <a:rPr lang="en-US" dirty="0"/>
              <a:t> and click 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1578323"/>
            <a:ext cx="10084157" cy="4835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124" y="562660"/>
            <a:ext cx="10585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 </a:t>
            </a:r>
            <a:r>
              <a:rPr lang="en-US" b="1" dirty="0"/>
              <a:t>Upgrade</a:t>
            </a:r>
            <a:r>
              <a:rPr lang="en-US" dirty="0"/>
              <a:t> if you already have a previous Windows version or </a:t>
            </a:r>
            <a:r>
              <a:rPr lang="en-US" b="1" dirty="0"/>
              <a:t>Custom (advanced)</a:t>
            </a:r>
            <a:r>
              <a:rPr lang="en-US" dirty="0"/>
              <a:t> if you don’t have a previous Windows version or want to install a fresh copy of </a:t>
            </a:r>
            <a:r>
              <a:rPr lang="en-US" b="1" dirty="0"/>
              <a:t>Windows 7</a:t>
            </a:r>
            <a:r>
              <a:rPr lang="en-US" dirty="0"/>
              <a:t>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524" y="1041721"/>
            <a:ext cx="93781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Introduction about operating system.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 Minimum requirement for Windows 7 operating system.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 Procedure to install Window 7 operating system.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4. Basic Applications needed to be installed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9859"/>
            <a:ext cx="10354613" cy="465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68" y="553792"/>
            <a:ext cx="1045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Select the drive where you want to install </a:t>
            </a:r>
            <a:r>
              <a:rPr lang="en-US" b="1"/>
              <a:t>Windows 7</a:t>
            </a:r>
            <a:r>
              <a:rPr lang="en-US"/>
              <a:t> and click </a:t>
            </a:r>
            <a:r>
              <a:rPr lang="en-US" b="1"/>
              <a:t>Next</a:t>
            </a:r>
            <a:r>
              <a:rPr lang="en-US"/>
              <a:t>. If you want to make any partitions, click </a:t>
            </a:r>
            <a:r>
              <a:rPr lang="en-US" b="1"/>
              <a:t>Drive options (advanced)</a:t>
            </a:r>
            <a:r>
              <a:rPr lang="en-US"/>
              <a:t>, make the partitions and then click </a:t>
            </a:r>
            <a:r>
              <a:rPr lang="en-US" b="1"/>
              <a:t>Next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79" y="811369"/>
            <a:ext cx="9683109" cy="54477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05" y="734096"/>
            <a:ext cx="9116832" cy="5576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01" y="1300766"/>
            <a:ext cx="9205993" cy="5054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22" y="531325"/>
            <a:ext cx="982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Options Menu: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warns that it may need to create a few partitions for the system, Click "OK" to continue.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49" y="759852"/>
            <a:ext cx="9155663" cy="55443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9" y="1687132"/>
            <a:ext cx="8899301" cy="4651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" y="746975"/>
            <a:ext cx="1062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It will now start installing </a:t>
            </a:r>
            <a:r>
              <a:rPr lang="en-US" b="1"/>
              <a:t>Windows 7</a:t>
            </a:r>
            <a:r>
              <a:rPr lang="en-US"/>
              <a:t>. The first step, (i.e. </a:t>
            </a:r>
            <a:r>
              <a:rPr lang="en-US" b="1"/>
              <a:t>Copying Windows files</a:t>
            </a:r>
            <a:r>
              <a:rPr lang="en-US"/>
              <a:t>) was already done when you booted the </a:t>
            </a:r>
            <a:r>
              <a:rPr lang="en-US" b="1"/>
              <a:t>Windows 7 DVD</a:t>
            </a:r>
            <a:r>
              <a:rPr lang="en-US"/>
              <a:t> so it will complete instantly.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" y="1558342"/>
            <a:ext cx="10367494" cy="4739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125" y="592429"/>
            <a:ext cx="1016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completing the first step, it will expand (decompress) the files that it had copied.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78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48" y="643944"/>
            <a:ext cx="9136211" cy="57761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85" y="669701"/>
            <a:ext cx="9144000" cy="5750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0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2" y="1481070"/>
            <a:ext cx="9784072" cy="4816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1" y="553791"/>
            <a:ext cx="1013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 it will automatically restart after 15 seconds and continue the setup. You can also click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Restart now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restart without any delays.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504" y="593731"/>
            <a:ext cx="10718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b="1" dirty="0"/>
          </a:p>
        </p:txBody>
      </p:sp>
      <p:pic>
        <p:nvPicPr>
          <p:cNvPr id="1028" name="Picture 4" descr="https://courses.cs.vt.edu/csonline/OS/Lessons/Introduction/onion-skin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0" y="2086167"/>
            <a:ext cx="6237433" cy="34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Hardware, System Software, Application Sof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Hardware, System Software, Application Softw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bus206.pressbooks.com/files/2012/07/Screen-shot-2013-02-08-at-12.26.59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50" y="1236631"/>
            <a:ext cx="3510054" cy="43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997" y="883271"/>
            <a:ext cx="56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Introduction Operating  System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223" y="1262130"/>
            <a:ext cx="9607636" cy="49326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4852" y="642802"/>
            <a:ext cx="59266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installation, Please do not press key this time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3" y="746975"/>
            <a:ext cx="9102111" cy="5660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70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43" y="759853"/>
            <a:ext cx="9102111" cy="55572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9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01" y="1043188"/>
            <a:ext cx="9637278" cy="5383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558344"/>
            <a:ext cx="9916732" cy="4868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5" y="669701"/>
            <a:ext cx="1003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restarting for the first time, it will continue the setup. This is the last step so it will take the most time than the previous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9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030310"/>
            <a:ext cx="10148551" cy="52610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390918"/>
            <a:ext cx="9697792" cy="5003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54" y="618186"/>
            <a:ext cx="1030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your desired user name in the text-box and click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will automatically fill up the computer 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6" y="1197735"/>
            <a:ext cx="9672034" cy="511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068" y="631065"/>
            <a:ext cx="1014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set a password, type it in the text-boxes and click 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5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506827"/>
            <a:ext cx="9697791" cy="4887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398831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your product key in the text-box and click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also skip this step and simply click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if you want to type the product key later. Windows will run only for 30 days if you do that.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8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1313644"/>
            <a:ext cx="9736428" cy="5106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857" y="721217"/>
            <a:ext cx="9259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Select your desired option for 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Windows Updates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3296" y="949123"/>
            <a:ext cx="99426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Operating System </a:t>
            </a:r>
            <a:endParaRPr lang="en-US" sz="2800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– </a:t>
            </a:r>
            <a:r>
              <a:rPr lang="en-US" sz="2600" dirty="0">
                <a:latin typeface="Adobe Garamond Pro Bold" pitchFamily="18" charset="0"/>
              </a:rPr>
              <a:t>The Operating System provides for the user </a:t>
            </a:r>
            <a:r>
              <a:rPr lang="en-US" sz="2600" dirty="0" smtClean="0">
                <a:latin typeface="Adobe Garamond Pro Bold" pitchFamily="18" charset="0"/>
              </a:rPr>
              <a:t>to </a:t>
            </a:r>
            <a:r>
              <a:rPr lang="en-US" sz="2600" dirty="0">
                <a:latin typeface="Adobe Garamond Pro Bold" pitchFamily="18" charset="0"/>
              </a:rPr>
              <a:t>utilize the functions of a computer by managing the </a:t>
            </a:r>
            <a:r>
              <a:rPr lang="en-US" sz="2600" dirty="0" smtClean="0">
                <a:latin typeface="Adobe Garamond Pro Bold" pitchFamily="18" charset="0"/>
              </a:rPr>
              <a:t>hardware and </a:t>
            </a:r>
            <a:r>
              <a:rPr lang="en-US" sz="2600" dirty="0">
                <a:latin typeface="Adobe Garamond Pro Bold" pitchFamily="18" charset="0"/>
              </a:rPr>
              <a:t>software in it. The image </a:t>
            </a:r>
            <a:r>
              <a:rPr lang="en-US" sz="2600" dirty="0" smtClean="0">
                <a:latin typeface="Adobe Garamond Pro Bold" pitchFamily="18" charset="0"/>
              </a:rPr>
              <a:t>Above depicts </a:t>
            </a:r>
            <a:r>
              <a:rPr lang="en-US" sz="2600" dirty="0">
                <a:latin typeface="Adobe Garamond Pro Bold" pitchFamily="18" charset="0"/>
              </a:rPr>
              <a:t>how the system </a:t>
            </a:r>
            <a:r>
              <a:rPr lang="en-US" sz="2600" dirty="0" smtClean="0">
                <a:latin typeface="Adobe Garamond Pro Bold" pitchFamily="18" charset="0"/>
              </a:rPr>
              <a:t>software </a:t>
            </a:r>
            <a:r>
              <a:rPr lang="en-US" sz="2600" dirty="0">
                <a:latin typeface="Adobe Garamond Pro Bold" pitchFamily="18" charset="0"/>
              </a:rPr>
              <a:t>and application software interact with the hardware.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3296" y="3472891"/>
            <a:ext cx="101509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Adobe Garamond Pro Bold" pitchFamily="18" charset="0"/>
              </a:rPr>
              <a:t>The software which facilitate the interaction between human user and </a:t>
            </a:r>
            <a:r>
              <a:rPr lang="en-US" sz="2600" dirty="0" smtClean="0">
                <a:latin typeface="Adobe Garamond Pro Bold" pitchFamily="18" charset="0"/>
              </a:rPr>
              <a:t>hardware </a:t>
            </a:r>
            <a:r>
              <a:rPr lang="en-US" sz="2600" dirty="0">
                <a:latin typeface="Adobe Garamond Pro Bold" pitchFamily="18" charset="0"/>
              </a:rPr>
              <a:t>is the Operating System. The Operating System provides instructions for </a:t>
            </a:r>
            <a:r>
              <a:rPr lang="en-US" sz="2600" dirty="0" smtClean="0">
                <a:latin typeface="Adobe Garamond Pro Bold" pitchFamily="18" charset="0"/>
              </a:rPr>
              <a:t>installation </a:t>
            </a:r>
            <a:r>
              <a:rPr lang="en-US" sz="2600" dirty="0">
                <a:latin typeface="Adobe Garamond Pro Bold" pitchFamily="18" charset="0"/>
              </a:rPr>
              <a:t>and management of various application software. Not only that the </a:t>
            </a:r>
            <a:r>
              <a:rPr lang="en-US" sz="2600" dirty="0" smtClean="0">
                <a:latin typeface="Adobe Garamond Pro Bold" pitchFamily="18" charset="0"/>
              </a:rPr>
              <a:t>Operating </a:t>
            </a:r>
            <a:r>
              <a:rPr lang="en-US" sz="2600" dirty="0">
                <a:latin typeface="Adobe Garamond Pro Bold" pitchFamily="18" charset="0"/>
              </a:rPr>
              <a:t>System manages all the input, output and computer memory too, which </a:t>
            </a:r>
            <a:r>
              <a:rPr lang="en-US" sz="2600" dirty="0" smtClean="0">
                <a:latin typeface="Adobe Garamond Pro Bold" pitchFamily="18" charset="0"/>
              </a:rPr>
              <a:t>means </a:t>
            </a:r>
            <a:r>
              <a:rPr lang="en-US" sz="2600" dirty="0">
                <a:latin typeface="Adobe Garamond Pro Bold" pitchFamily="18" charset="0"/>
              </a:rPr>
              <a:t>that Operating System is the sole software which manages the </a:t>
            </a:r>
            <a:r>
              <a:rPr lang="en-US" sz="2600" dirty="0" smtClean="0">
                <a:latin typeface="Adobe Garamond Pro Bold" pitchFamily="18" charset="0"/>
              </a:rPr>
              <a:t>whole. </a:t>
            </a:r>
            <a:endParaRPr lang="en-US" sz="2600" dirty="0">
              <a:latin typeface="Adobe Garamond Pro Bol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5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184856"/>
            <a:ext cx="10058399" cy="515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704" y="592428"/>
            <a:ext cx="9247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your time and click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1249251"/>
            <a:ext cx="9981125" cy="5145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006" y="592428"/>
            <a:ext cx="10547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connected to any network, it will ask you to set the network’s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4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6" y="1223494"/>
            <a:ext cx="9243647" cy="5183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31" y="682580"/>
            <a:ext cx="8963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is finalizing your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6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5" y="1275008"/>
            <a:ext cx="9906000" cy="5133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31" y="682580"/>
            <a:ext cx="8963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8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107582"/>
            <a:ext cx="9594044" cy="5312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31" y="489397"/>
            <a:ext cx="8963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your desktop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6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056067"/>
            <a:ext cx="9878095" cy="53125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3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83" y="1390917"/>
            <a:ext cx="9955779" cy="47201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9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2" y="862885"/>
            <a:ext cx="9590763" cy="5555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937" y="401220"/>
            <a:ext cx="10038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there you have a fresh copy of Windows 7 installed</a:t>
            </a:r>
            <a:r>
              <a:rPr lang="en-US" sz="2400" dirty="0" smtClean="0"/>
              <a:t>!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84" y="428263"/>
            <a:ext cx="11181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/>
              <a:t>Firstly should Install Drivers on your pc. Check whether properly installed the Drivers by  Computer Right click       Manage       Device Manager </a:t>
            </a:r>
          </a:p>
        </p:txBody>
      </p:sp>
      <p:pic>
        <p:nvPicPr>
          <p:cNvPr id="3074" name="Picture 2" descr="G:\Untitl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4" y="1517736"/>
            <a:ext cx="4160800" cy="39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29" y="1354599"/>
            <a:ext cx="5284204" cy="47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244542" y="972273"/>
            <a:ext cx="567160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95031" y="1030146"/>
            <a:ext cx="567160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883" y="5625296"/>
            <a:ext cx="638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the Yellow color mark, it means should install drivers.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205" y="474561"/>
            <a:ext cx="9850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Basic things or application to be install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3600" dirty="0"/>
          </a:p>
          <a:p>
            <a:r>
              <a:rPr lang="en-US" sz="3600" dirty="0"/>
              <a:t>1.Compress Software </a:t>
            </a:r>
          </a:p>
          <a:p>
            <a:r>
              <a:rPr lang="en-US" sz="3600" dirty="0"/>
              <a:t>2.Antivirus – (Department - Virus Guard)</a:t>
            </a:r>
          </a:p>
          <a:p>
            <a:r>
              <a:rPr lang="en-US" sz="3600" dirty="0"/>
              <a:t>3.Microsoft office (office 2007 – office 2013) or </a:t>
            </a:r>
            <a:r>
              <a:rPr lang="en-US" sz="3600" dirty="0" err="1"/>
              <a:t>Libre</a:t>
            </a:r>
            <a:r>
              <a:rPr lang="en-US" sz="3600" dirty="0"/>
              <a:t> Office(Free Download) </a:t>
            </a:r>
          </a:p>
          <a:p>
            <a:r>
              <a:rPr lang="en-US" sz="3600" dirty="0"/>
              <a:t>4.Browsers</a:t>
            </a:r>
          </a:p>
          <a:p>
            <a:r>
              <a:rPr lang="en-US" sz="3600" dirty="0"/>
              <a:t>5.Adobe Reader</a:t>
            </a:r>
          </a:p>
          <a:p>
            <a:r>
              <a:rPr lang="en-US" sz="3600" dirty="0"/>
              <a:t>6.Unicode (</a:t>
            </a:r>
            <a:r>
              <a:rPr lang="en-US" sz="3600" dirty="0" err="1"/>
              <a:t>iskoola</a:t>
            </a:r>
            <a:r>
              <a:rPr lang="en-US" sz="3600" dirty="0"/>
              <a:t> </a:t>
            </a:r>
            <a:r>
              <a:rPr lang="en-US" sz="3600" dirty="0" err="1"/>
              <a:t>Potha</a:t>
            </a:r>
            <a:r>
              <a:rPr lang="en-US" sz="3600" dirty="0"/>
              <a:t>)</a:t>
            </a:r>
          </a:p>
          <a:p>
            <a:r>
              <a:rPr lang="en-US" sz="3600" dirty="0" smtClean="0"/>
              <a:t>7.Printers installation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595" y="1064871"/>
            <a:ext cx="10313043" cy="51090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3200" b="1" dirty="0" smtClean="0"/>
              <a:t>What is the  Booting</a:t>
            </a:r>
          </a:p>
          <a:p>
            <a:endParaRPr lang="en-US" dirty="0"/>
          </a:p>
          <a:p>
            <a:r>
              <a:rPr lang="en-US" b="1" dirty="0" smtClean="0"/>
              <a:t>1.</a:t>
            </a:r>
            <a:r>
              <a:rPr lang="en-US" dirty="0" smtClean="0"/>
              <a:t>When </a:t>
            </a:r>
            <a:r>
              <a:rPr lang="en-US" dirty="0"/>
              <a:t>the user powers up the computer the CPU (Central Processing Unit) </a:t>
            </a:r>
            <a:r>
              <a:rPr lang="en-US" dirty="0" smtClean="0"/>
              <a:t>activates </a:t>
            </a:r>
            <a:r>
              <a:rPr lang="en-US" dirty="0"/>
              <a:t>the BIOS (Basic Input Output System).</a:t>
            </a:r>
          </a:p>
          <a:p>
            <a:endParaRPr lang="en-US" dirty="0"/>
          </a:p>
          <a:p>
            <a:r>
              <a:rPr lang="en-US" b="1" dirty="0" smtClean="0"/>
              <a:t>2. </a:t>
            </a:r>
            <a:r>
              <a:rPr lang="en-US" dirty="0" smtClean="0"/>
              <a:t>The </a:t>
            </a:r>
            <a:r>
              <a:rPr lang="en-US" dirty="0"/>
              <a:t>first program activated is POST (Power On Self-Test). Using the </a:t>
            </a:r>
            <a:r>
              <a:rPr lang="en-US" dirty="0" smtClean="0"/>
              <a:t>CMOS  (Complementary </a:t>
            </a:r>
            <a:r>
              <a:rPr lang="en-US" dirty="0"/>
              <a:t>Metal </a:t>
            </a:r>
            <a:r>
              <a:rPr lang="en-US" dirty="0" smtClean="0"/>
              <a:t>Oxide Semiconductor</a:t>
            </a:r>
            <a:r>
              <a:rPr lang="en-US" dirty="0"/>
              <a:t>) memory this checks all the </a:t>
            </a:r>
            <a:r>
              <a:rPr lang="en-US" dirty="0" smtClean="0"/>
              <a:t>hardware </a:t>
            </a:r>
            <a:r>
              <a:rPr lang="en-US" dirty="0"/>
              <a:t>and confirms that all are functioning properly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3. </a:t>
            </a:r>
            <a:r>
              <a:rPr lang="en-US" dirty="0" smtClean="0"/>
              <a:t>After </a:t>
            </a:r>
            <a:r>
              <a:rPr lang="en-US" dirty="0"/>
              <a:t>that it reads the MBR (Master Boot Record) in boot drive in </a:t>
            </a:r>
            <a:r>
              <a:rPr lang="en-US" dirty="0" smtClean="0"/>
              <a:t>accordance with </a:t>
            </a:r>
            <a:r>
              <a:rPr lang="en-US" dirty="0"/>
              <a:t>the firmware ‘bootstrap loader’ which is P</a:t>
            </a:r>
            <a:r>
              <a:rPr lang="en-US" dirty="0" smtClean="0"/>
              <a:t>rovided </a:t>
            </a:r>
            <a:r>
              <a:rPr lang="en-US" dirty="0"/>
              <a:t>by the computer </a:t>
            </a:r>
            <a:r>
              <a:rPr lang="en-US" dirty="0" smtClean="0"/>
              <a:t>manufacturer.</a:t>
            </a:r>
          </a:p>
          <a:p>
            <a:endParaRPr lang="en-US" dirty="0" smtClean="0"/>
          </a:p>
          <a:p>
            <a:r>
              <a:rPr lang="en-US" b="1" dirty="0" smtClean="0"/>
              <a:t>4. </a:t>
            </a:r>
            <a:r>
              <a:rPr lang="en-US" dirty="0" smtClean="0"/>
              <a:t>Then </a:t>
            </a:r>
            <a:r>
              <a:rPr lang="en-US" dirty="0"/>
              <a:t>the computer loads in the Operating System in boot drive to the RAM </a:t>
            </a:r>
            <a:r>
              <a:rPr lang="en-US" dirty="0" smtClean="0"/>
              <a:t>(Random </a:t>
            </a:r>
            <a:r>
              <a:rPr lang="en-US" dirty="0"/>
              <a:t>Access Memory</a:t>
            </a:r>
            <a:r>
              <a:rPr lang="en-US" dirty="0" smtClean="0"/>
              <a:t>).</a:t>
            </a:r>
            <a:r>
              <a:rPr lang="en-US" dirty="0"/>
              <a:t> This whole process is called booting which means that an Operating System </a:t>
            </a:r>
            <a:r>
              <a:rPr lang="en-US" dirty="0" smtClean="0"/>
              <a:t>is </a:t>
            </a:r>
            <a:r>
              <a:rPr lang="en-US" dirty="0"/>
              <a:t>loaded into the RAM (main memory)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181" y="497314"/>
            <a:ext cx="1071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DCS Consideration of Software </a:t>
            </a:r>
          </a:p>
          <a:p>
            <a:endParaRPr lang="en-US" dirty="0"/>
          </a:p>
          <a:p>
            <a:r>
              <a:rPr lang="en-US" dirty="0" smtClean="0"/>
              <a:t>1. Genuine  Operating System should  Install. Because Department Used only  Genuine OS</a:t>
            </a:r>
          </a:p>
          <a:p>
            <a:endParaRPr lang="en-US" dirty="0"/>
          </a:p>
        </p:txBody>
      </p:sp>
      <p:pic>
        <p:nvPicPr>
          <p:cNvPr id="2050" name="Picture 2" descr="D:\DCS Lecture\windows7licensesti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7" y="1446835"/>
            <a:ext cx="4158022" cy="25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5296" y="2107518"/>
            <a:ext cx="574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 have to  preserve  this key on your PC.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6349" y="2430683"/>
            <a:ext cx="678476" cy="462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181" y="4004841"/>
            <a:ext cx="10752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. if you haven't got a Genuine OS CD(you have pirated CD/DVD) don’t afraid!  You installed OS by Pirated , after  Use  this command.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 . Use  Run (window key + R)  type  </a:t>
            </a:r>
            <a:r>
              <a:rPr lang="en-US" dirty="0" err="1" smtClean="0"/>
              <a:t>Slui</a:t>
            </a:r>
            <a:r>
              <a:rPr lang="en-US" dirty="0" smtClean="0"/>
              <a:t> 3(</a:t>
            </a:r>
            <a:r>
              <a:rPr lang="en-US" dirty="0" err="1" smtClean="0"/>
              <a:t>slui</a:t>
            </a:r>
            <a:r>
              <a:rPr lang="en-US" dirty="0" smtClean="0"/>
              <a:t> space 3) – appeared  windows activation  window &amp; type your genuine OS Product key on the PC.</a:t>
            </a:r>
          </a:p>
          <a:p>
            <a:endParaRPr lang="en-US" dirty="0" smtClean="0"/>
          </a:p>
          <a:p>
            <a:r>
              <a:rPr lang="en-US" dirty="0" smtClean="0"/>
              <a:t>II. </a:t>
            </a:r>
            <a:r>
              <a:rPr lang="en-US" dirty="0"/>
              <a:t>Use  Run (window key + R)  type  </a:t>
            </a:r>
            <a:r>
              <a:rPr lang="en-US" dirty="0" err="1"/>
              <a:t>Slui</a:t>
            </a:r>
            <a:r>
              <a:rPr lang="en-US" dirty="0"/>
              <a:t> </a:t>
            </a:r>
            <a:r>
              <a:rPr lang="en-US" dirty="0" smtClean="0"/>
              <a:t>-3(</a:t>
            </a:r>
            <a:r>
              <a:rPr lang="en-US" dirty="0" err="1" smtClean="0"/>
              <a:t>slui</a:t>
            </a:r>
            <a:r>
              <a:rPr lang="en-US" dirty="0" smtClean="0"/>
              <a:t> </a:t>
            </a:r>
            <a:r>
              <a:rPr lang="en-US" dirty="0"/>
              <a:t>space </a:t>
            </a:r>
            <a:r>
              <a:rPr lang="en-US" dirty="0" smtClean="0"/>
              <a:t>-3</a:t>
            </a:r>
            <a:r>
              <a:rPr lang="en-US" dirty="0"/>
              <a:t>) – appeared </a:t>
            </a:r>
            <a:r>
              <a:rPr lang="en-US" dirty="0" smtClean="0"/>
              <a:t> whether  </a:t>
            </a:r>
            <a:r>
              <a:rPr lang="en-US" dirty="0"/>
              <a:t>windows </a:t>
            </a:r>
            <a:r>
              <a:rPr lang="en-US" dirty="0" smtClean="0"/>
              <a:t>Genuine or not.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365" y="1932972"/>
            <a:ext cx="93529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Minimum System Requirements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indows 7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43868"/>
              </p:ext>
            </p:extLst>
          </p:nvPr>
        </p:nvGraphicFramePr>
        <p:xfrm>
          <a:off x="1956509" y="2517096"/>
          <a:ext cx="7847248" cy="3497580"/>
        </p:xfrm>
        <a:graphic>
          <a:graphicData uri="http://schemas.openxmlformats.org/drawingml/2006/table">
            <a:tbl>
              <a:tblPr/>
              <a:tblGrid>
                <a:gridCol w="229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Requirement</a:t>
                      </a:r>
                      <a:endParaRPr lang="en-US" sz="24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Processor (CPU)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GHz or faster CPU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Memory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(RAM)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GB </a:t>
                      </a:r>
                      <a:r>
                        <a:rPr lang="en-US" sz="2400" b="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(32-bit) or 2</a:t>
                      </a:r>
                      <a:r>
                        <a:rPr lang="en-US" sz="2400" b="0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GB RAM (64-bit)</a:t>
                      </a:r>
                      <a:endParaRPr lang="en-US" sz="24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 drive free space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2400" b="0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GB available</a:t>
                      </a:r>
                      <a:r>
                        <a:rPr lang="en-US" sz="2400" b="0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disk space (32-bit) or 20 GB (64-bit)</a:t>
                      </a:r>
                      <a:endParaRPr lang="en-US" sz="2400" b="0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 drive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 drive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5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Graphics memory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MB or more</a:t>
                      </a:r>
                    </a:p>
                  </a:txBody>
                  <a:tcPr marL="95250" marR="95250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669" y="2219512"/>
            <a:ext cx="957469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How to Install Windows 7 operating system step by step procedure.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669" y="1721801"/>
            <a:ext cx="9574693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Operating system boot by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1.Flash Drive (Bootable Pen Drive)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2. Bootable CD/DVD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3.Hard Disk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669" y="2219512"/>
            <a:ext cx="957469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How to Install Windows 7 operating system step by step procedure.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CD4-A4C5-434F-9760-F6CC8C2A97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825</Words>
  <Application>Microsoft Office PowerPoint</Application>
  <PresentationFormat>Widescreen</PresentationFormat>
  <Paragraphs>156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Adobe Garamond Pro Bold</vt:lpstr>
      <vt:lpstr>Bernard MT Condensed</vt:lpstr>
      <vt:lpstr>Bodoni MT Black</vt:lpstr>
      <vt:lpstr>Brush Script MT</vt:lpstr>
      <vt:lpstr>Calibri</vt:lpstr>
      <vt:lpstr>Copperplate Gothic Light</vt:lpstr>
      <vt:lpstr>Gabriola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Booting process is in progress</vt:lpstr>
      <vt:lpstr>Select your language, time &amp; currency format, keyboard or input method and click Next.</vt:lpstr>
      <vt:lpstr>Click Install now.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</dc:creator>
  <cp:lastModifiedBy>Abdullah Thaier</cp:lastModifiedBy>
  <cp:revision>142</cp:revision>
  <cp:lastPrinted>2016-02-02T02:48:15Z</cp:lastPrinted>
  <dcterms:created xsi:type="dcterms:W3CDTF">2013-12-16T06:14:52Z</dcterms:created>
  <dcterms:modified xsi:type="dcterms:W3CDTF">2018-11-13T23:44:54Z</dcterms:modified>
</cp:coreProperties>
</file>